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897" r:id="rId2"/>
    <p:sldId id="861" r:id="rId3"/>
    <p:sldId id="895" r:id="rId4"/>
    <p:sldId id="892" r:id="rId5"/>
    <p:sldId id="877" r:id="rId6"/>
    <p:sldId id="902" r:id="rId7"/>
    <p:sldId id="901" r:id="rId8"/>
    <p:sldId id="899" r:id="rId9"/>
    <p:sldId id="903" r:id="rId10"/>
    <p:sldId id="905" r:id="rId11"/>
    <p:sldId id="906" r:id="rId12"/>
    <p:sldId id="907" r:id="rId13"/>
    <p:sldId id="908" r:id="rId14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55" autoAdjust="0"/>
    <p:restoredTop sz="82177" autoAdjust="0"/>
  </p:normalViewPr>
  <p:slideViewPr>
    <p:cSldViewPr>
      <p:cViewPr varScale="1">
        <p:scale>
          <a:sx n="120" d="100"/>
          <a:sy n="120" d="100"/>
        </p:scale>
        <p:origin x="2496" y="1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1/26/20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04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418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615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952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34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42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203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660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97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8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8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8CEB74A-AD37-C841-A5DF-12A875391B22}"/>
              </a:ext>
            </a:extLst>
          </p:cNvPr>
          <p:cNvSpPr/>
          <p:nvPr/>
        </p:nvSpPr>
        <p:spPr>
          <a:xfrm>
            <a:off x="1951184" y="3181197"/>
            <a:ext cx="7183467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6:1…. 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appeal to you </a:t>
            </a:r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to receive the grace of God in vain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AU" dirty="0"/>
              <a:t>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142E1-8290-4349-B6D9-F20B1EF589CB}"/>
              </a:ext>
            </a:extLst>
          </p:cNvPr>
          <p:cNvSpPr/>
          <p:nvPr/>
        </p:nvSpPr>
        <p:spPr>
          <a:xfrm>
            <a:off x="2687288" y="583273"/>
            <a:ext cx="6387427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5:21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our sake he made him to be sin who knew no sin, so that in him we might become the righteousness of God.</a:t>
            </a:r>
            <a:r>
              <a:rPr lang="en-AU" dirty="0"/>
              <a:t>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414908-7CAD-2D42-9AA0-D44EC7003C63}"/>
              </a:ext>
            </a:extLst>
          </p:cNvPr>
          <p:cNvSpPr txBox="1"/>
          <p:nvPr/>
        </p:nvSpPr>
        <p:spPr>
          <a:xfrm>
            <a:off x="104506" y="568239"/>
            <a:ext cx="2088232" cy="43088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Atonement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A22B3F-5727-3841-8E46-2C828199927C}"/>
              </a:ext>
            </a:extLst>
          </p:cNvPr>
          <p:cNvSpPr txBox="1"/>
          <p:nvPr/>
        </p:nvSpPr>
        <p:spPr>
          <a:xfrm>
            <a:off x="21063" y="236898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Disastrous when ‘man’s theology’ tells those who are saved, not to strive to live righteously.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67846C-63DA-0C49-8A5C-5537357DD085}"/>
              </a:ext>
            </a:extLst>
          </p:cNvPr>
          <p:cNvSpPr txBox="1"/>
          <p:nvPr/>
        </p:nvSpPr>
        <p:spPr>
          <a:xfrm>
            <a:off x="0" y="0"/>
            <a:ext cx="91323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the “New Creation” we are  ––  HOLINESS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BACE6F-70A7-354F-ACE7-3F588FD1B7D9}"/>
              </a:ext>
            </a:extLst>
          </p:cNvPr>
          <p:cNvSpPr txBox="1"/>
          <p:nvPr/>
        </p:nvSpPr>
        <p:spPr>
          <a:xfrm>
            <a:off x="21901" y="1252617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cost of Salvation:   In some way, God caused the Sinless One to BE Sin.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24D9C4-3E69-8E4D-BC4F-6D4E7BABAC41}"/>
              </a:ext>
            </a:extLst>
          </p:cNvPr>
          <p:cNvSpPr txBox="1"/>
          <p:nvPr/>
        </p:nvSpPr>
        <p:spPr>
          <a:xfrm>
            <a:off x="34417" y="1572475"/>
            <a:ext cx="1595611" cy="43088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9CC25C-BDB4-D54D-9E26-EA67181F5C9D}"/>
              </a:ext>
            </a:extLst>
          </p:cNvPr>
          <p:cNvSpPr txBox="1"/>
          <p:nvPr/>
        </p:nvSpPr>
        <p:spPr>
          <a:xfrm>
            <a:off x="1630028" y="1509560"/>
            <a:ext cx="744972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sinned, but the sin of Jesus’ Disciples is transferred to Christ.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Judgment, Verdict: Justified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8D6F97-6A31-D14E-BB6B-F2E1E55C50DB}"/>
              </a:ext>
            </a:extLst>
          </p:cNvPr>
          <p:cNvSpPr txBox="1"/>
          <p:nvPr/>
        </p:nvSpPr>
        <p:spPr>
          <a:xfrm>
            <a:off x="1859743" y="2041789"/>
            <a:ext cx="63126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“the righteousness of God” not meant to be merely:  Theoretical;  or  Legal......    </a:t>
            </a:r>
            <a:r>
              <a:rPr lang="en-AU" sz="2000" dirty="0">
                <a:solidFill>
                  <a:schemeClr val="bg1"/>
                </a:solidFill>
              </a:rPr>
              <a:t>    We truly become “Holy”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C8669D2-A59E-B64F-A945-F088F1A5C43A}"/>
              </a:ext>
            </a:extLst>
          </p:cNvPr>
          <p:cNvSpPr txBox="1"/>
          <p:nvPr/>
        </p:nvSpPr>
        <p:spPr>
          <a:xfrm>
            <a:off x="28363" y="2105079"/>
            <a:ext cx="1797347" cy="43088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Sanctification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72FD08-087B-2F4F-995C-3E73CB83058D}"/>
              </a:ext>
            </a:extLst>
          </p:cNvPr>
          <p:cNvSpPr txBox="1"/>
          <p:nvPr/>
        </p:nvSpPr>
        <p:spPr>
          <a:xfrm>
            <a:off x="-25400" y="2608475"/>
            <a:ext cx="912062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a part to play.  We work with God to live righteously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Contrary to some preaching, Scripture </a:t>
            </a:r>
            <a:r>
              <a:rPr lang="en-AU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tells God’s people “Don’t strive to do good”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1DEE67-B421-934E-9F94-7910E3BD9304}"/>
              </a:ext>
            </a:extLst>
          </p:cNvPr>
          <p:cNvSpPr/>
          <p:nvPr/>
        </p:nvSpPr>
        <p:spPr>
          <a:xfrm>
            <a:off x="-5376" y="3522492"/>
            <a:ext cx="6608248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5: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Therefore, if anyone is in Christ, he is a new creation.  The old has passed away;  behold, the new has come.</a:t>
            </a:r>
            <a:r>
              <a:rPr lang="en-AU" dirty="0"/>
              <a:t>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B42CAA-C661-E84B-AE38-883E9E7AD353}"/>
              </a:ext>
            </a:extLst>
          </p:cNvPr>
          <p:cNvSpPr txBox="1"/>
          <p:nvPr/>
        </p:nvSpPr>
        <p:spPr>
          <a:xfrm>
            <a:off x="-43656" y="4156536"/>
            <a:ext cx="912062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isn’t ‘once only’.  God continues to forgive.  We continue to repent and strive to do right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new creation, our desire is to live righteously.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Living God (living in us) helps us to live righteously (fruit of Spirit)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motivates us (fear)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BB3EBF-DA3B-484F-9FA6-8D570C93DA3B}"/>
              </a:ext>
            </a:extLst>
          </p:cNvPr>
          <p:cNvSpPr/>
          <p:nvPr/>
        </p:nvSpPr>
        <p:spPr>
          <a:xfrm>
            <a:off x="-2998" y="5007306"/>
            <a:ext cx="9146998" cy="7076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we have these promises, beloved, let us </a:t>
            </a:r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cleanse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ourselves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every defilement of body and spirit,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bringing holiness to completion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fear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God.</a:t>
            </a:r>
            <a:endParaRPr lang="en-US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786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683568" y="0"/>
            <a:ext cx="84604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540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God makes His home with us: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32C12E52-D4B4-0644-9621-93896910B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697260"/>
            <a:ext cx="7344816" cy="26776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go out from their midst, </a:t>
            </a:r>
          </a:p>
          <a:p>
            <a:pPr marL="254000">
              <a:spcAft>
                <a:spcPts val="0"/>
              </a:spcAft>
            </a:pP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 separate from them, says the Lord, </a:t>
            </a:r>
          </a:p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touch no unclean thing; </a:t>
            </a:r>
          </a:p>
          <a:p>
            <a:pPr marL="254000">
              <a:spcAft>
                <a:spcPts val="0"/>
              </a:spcAft>
            </a:pP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I will welcome you, </a:t>
            </a:r>
          </a:p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4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will be a father to you, </a:t>
            </a:r>
          </a:p>
          <a:p>
            <a:pPr marL="254000">
              <a:spcAft>
                <a:spcPts val="0"/>
              </a:spcAft>
            </a:pPr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you shall be sons and daughters to me, </a:t>
            </a:r>
          </a:p>
          <a:p>
            <a:r>
              <a:rPr lang="en-AU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says the Lord Almighty.”</a:t>
            </a:r>
            <a:endParaRPr lang="en-GB" sz="2400" dirty="0">
              <a:effectLst/>
              <a:latin typeface="Comic Sans MS" panose="030F0902030302020204" pitchFamily="66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6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67846C-63DA-0C49-8A5C-5537357DD085}"/>
              </a:ext>
            </a:extLst>
          </p:cNvPr>
          <p:cNvSpPr txBox="1"/>
          <p:nvPr/>
        </p:nvSpPr>
        <p:spPr>
          <a:xfrm>
            <a:off x="0" y="0"/>
            <a:ext cx="913231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the “New Creation” we are  ––  HOLINESS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Do not be unequally yoked with unbelievers....  </a:t>
            </a:r>
            <a:r>
              <a:rPr lang="en-AU" sz="24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Be Separate.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BACE6F-70A7-354F-ACE7-3F588FD1B7D9}"/>
              </a:ext>
            </a:extLst>
          </p:cNvPr>
          <p:cNvSpPr txBox="1"/>
          <p:nvPr/>
        </p:nvSpPr>
        <p:spPr>
          <a:xfrm>
            <a:off x="-5376" y="729461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“unequally yoked” is harnessing 2 different species together.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a different species to unbelievers.  A new creation.  Born again.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we were born again, we were children of the Devil.  Now children of God.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45C9BB-0C53-094E-BFF2-C5D5549B8FFE}"/>
              </a:ext>
            </a:extLst>
          </p:cNvPr>
          <p:cNvSpPr txBox="1"/>
          <p:nvPr/>
        </p:nvSpPr>
        <p:spPr>
          <a:xfrm>
            <a:off x="11687" y="1633364"/>
            <a:ext cx="9132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Partnership;  Fellowship;  Accord;  Portion;  Agreement</a:t>
            </a:r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BB855C-1B15-1C43-A83A-4C3A1EB9EC60}"/>
              </a:ext>
            </a:extLst>
          </p:cNvPr>
          <p:cNvSpPr/>
          <p:nvPr/>
        </p:nvSpPr>
        <p:spPr>
          <a:xfrm>
            <a:off x="9843" y="2056600"/>
            <a:ext cx="6074325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partnership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righteousness with lawlessness?</a:t>
            </a:r>
            <a:r>
              <a:rPr lang="en-AU" dirty="0"/>
              <a:t>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E8156A-30A1-AF45-8C09-9D5AB33093D2}"/>
              </a:ext>
            </a:extLst>
          </p:cNvPr>
          <p:cNvSpPr txBox="1"/>
          <p:nvPr/>
        </p:nvSpPr>
        <p:spPr>
          <a:xfrm>
            <a:off x="6072481" y="1881385"/>
            <a:ext cx="30598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of common goals and activities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E3FB22-F01C-6C42-956E-2870C2AF8E2C}"/>
              </a:ext>
            </a:extLst>
          </p:cNvPr>
          <p:cNvSpPr txBox="1"/>
          <p:nvPr/>
        </p:nvSpPr>
        <p:spPr>
          <a:xfrm>
            <a:off x="7564" y="2500242"/>
            <a:ext cx="9136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disciple’s goal:  Worship;  Grow in faith;  Serve God;  Obedience;  Share Faith 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A74EBD-6CC1-B84D-B77F-2DB19705FB1F}"/>
              </a:ext>
            </a:extLst>
          </p:cNvPr>
          <p:cNvSpPr/>
          <p:nvPr/>
        </p:nvSpPr>
        <p:spPr>
          <a:xfrm>
            <a:off x="-13391" y="2882291"/>
            <a:ext cx="4585392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fellowship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light with darkness?</a:t>
            </a:r>
            <a:r>
              <a:rPr lang="en-AU" dirty="0"/>
              <a:t>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8C3CAE-849E-2244-A246-DCB056806B39}"/>
              </a:ext>
            </a:extLst>
          </p:cNvPr>
          <p:cNvSpPr txBox="1"/>
          <p:nvPr/>
        </p:nvSpPr>
        <p:spPr>
          <a:xfrm>
            <a:off x="4567877" y="2870600"/>
            <a:ext cx="4564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 union – brotherly bond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E4E17A2-5729-F045-B2CB-130B1E43B694}"/>
              </a:ext>
            </a:extLst>
          </p:cNvPr>
          <p:cNvSpPr/>
          <p:nvPr/>
        </p:nvSpPr>
        <p:spPr>
          <a:xfrm>
            <a:off x="-5078" y="3256363"/>
            <a:ext cx="4585392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Christ with Belial?</a:t>
            </a:r>
            <a:r>
              <a:rPr lang="en-AU" dirty="0"/>
              <a:t> 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187A9B-B523-BB48-AF59-AFD8BBC046A4}"/>
              </a:ext>
            </a:extLst>
          </p:cNvPr>
          <p:cNvSpPr txBox="1"/>
          <p:nvPr/>
        </p:nvSpPr>
        <p:spPr>
          <a:xfrm>
            <a:off x="4567877" y="3244673"/>
            <a:ext cx="4564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harmony / agreement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AAA9CA-AD98-C44F-A118-D9A59C2EFF9E}"/>
              </a:ext>
            </a:extLst>
          </p:cNvPr>
          <p:cNvSpPr txBox="1"/>
          <p:nvPr/>
        </p:nvSpPr>
        <p:spPr>
          <a:xfrm>
            <a:off x="22878" y="3595236"/>
            <a:ext cx="913149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diametrically opposed to other religions / spirituality / gods / mysticism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CF65E12-088C-EB4E-83AC-0FA2774162E2}"/>
              </a:ext>
            </a:extLst>
          </p:cNvPr>
          <p:cNvSpPr/>
          <p:nvPr/>
        </p:nvSpPr>
        <p:spPr>
          <a:xfrm>
            <a:off x="16626" y="3963320"/>
            <a:ext cx="6060934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does a believer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an unbeliever?</a:t>
            </a:r>
            <a:r>
              <a:rPr lang="en-AU" dirty="0"/>
              <a:t>  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A69635-E1D6-304B-8BC8-4B22826A6BC6}"/>
              </a:ext>
            </a:extLst>
          </p:cNvPr>
          <p:cNvSpPr txBox="1"/>
          <p:nvPr/>
        </p:nvSpPr>
        <p:spPr>
          <a:xfrm>
            <a:off x="6817" y="4306427"/>
            <a:ext cx="913149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share a glorious future with Christ.  Unbelievers await judgment.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B059EA8-2858-A943-A9F8-A6222A14CB85}"/>
              </a:ext>
            </a:extLst>
          </p:cNvPr>
          <p:cNvSpPr/>
          <p:nvPr/>
        </p:nvSpPr>
        <p:spPr>
          <a:xfrm>
            <a:off x="0" y="4661589"/>
            <a:ext cx="5652120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agreement has the temple of God with idols?</a:t>
            </a:r>
            <a:r>
              <a:rPr lang="en-AU" dirty="0"/>
              <a:t>  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AF64F4-57A0-B442-89CD-1CFE39E116F8}"/>
              </a:ext>
            </a:extLst>
          </p:cNvPr>
          <p:cNvSpPr txBox="1"/>
          <p:nvPr/>
        </p:nvSpPr>
        <p:spPr>
          <a:xfrm>
            <a:off x="5673470" y="4657836"/>
            <a:ext cx="33630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the Temple of God</a:t>
            </a:r>
          </a:p>
        </p:txBody>
      </p:sp>
    </p:spTree>
    <p:extLst>
      <p:ext uri="{BB962C8B-B14F-4D97-AF65-F5344CB8AC3E}">
        <p14:creationId xmlns:p14="http://schemas.microsoft.com/office/powerpoint/2010/main" val="1774693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-108520" y="0"/>
            <a:ext cx="84604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540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God makes His home with us: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32C12E52-D4B4-0644-9621-93896910B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516" y="571684"/>
            <a:ext cx="7344816" cy="22467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go out from their midst, </a:t>
            </a:r>
          </a:p>
          <a:p>
            <a:pPr marL="254000">
              <a:spcAft>
                <a:spcPts val="0"/>
              </a:spcAft>
            </a:pP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 separate from them, says the Lord, </a:t>
            </a:r>
          </a:p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touch no unclean thing; </a:t>
            </a:r>
          </a:p>
          <a:p>
            <a:pPr marL="254000">
              <a:spcAft>
                <a:spcPts val="0"/>
              </a:spcAft>
            </a:pP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I will welcome you, </a:t>
            </a:r>
          </a:p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will be a father to you, </a:t>
            </a:r>
          </a:p>
          <a:p>
            <a:pPr marL="254000">
              <a:spcAft>
                <a:spcPts val="0"/>
              </a:spcAft>
            </a:pP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you shall be sons and daughters to me, </a:t>
            </a:r>
          </a:p>
          <a:p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says the Lord Almighty.”</a:t>
            </a:r>
            <a:endParaRPr lang="en-GB" sz="2000" dirty="0">
              <a:effectLst/>
              <a:latin typeface="Comic Sans MS" panose="030F0902030302020204" pitchFamily="66" charset="0"/>
              <a:ea typeface="Times New Roman" charset="0"/>
              <a:cs typeface="Times New Roman" panose="02020603050405020304" pitchFamily="18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92D3F8E9-40AA-4447-B897-59EC712F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98" y="3138244"/>
            <a:ext cx="9151698" cy="25545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US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Matthew 9:10 </a:t>
            </a:r>
            <a:r>
              <a:rPr lang="en-US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as Jesus reclined at table in the house, behold, many tax collectors and sinners came and were reclining with Jesus and his disciples.  </a:t>
            </a:r>
            <a:r>
              <a:rPr lang="en-US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11 </a:t>
            </a:r>
            <a:r>
              <a:rPr lang="en-US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the Pharisees saw this, they said to his disciples, “Why does your teacher eat with tax collectors and sinners?”  </a:t>
            </a:r>
            <a:r>
              <a:rPr lang="en-US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12 </a:t>
            </a:r>
            <a:r>
              <a:rPr lang="en-US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when he heard it, he said, </a:t>
            </a:r>
            <a:r>
              <a:rPr lang="en-US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“Those who are well have no need of a physician, but those who are sick.</a:t>
            </a:r>
            <a:r>
              <a:rPr lang="en-US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US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 and learn what this means:  ‘I desire mercy, and not sacrifice.’  For I came not to call the righteous, but sinners.”</a:t>
            </a:r>
            <a:r>
              <a:rPr lang="en-AU" sz="2000" dirty="0"/>
              <a:t> </a:t>
            </a:r>
            <a:endParaRPr lang="en-GB" sz="2000" dirty="0">
              <a:effectLst/>
              <a:latin typeface="Comic Sans MS" panose="030F0902030302020204" pitchFamily="66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43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67846C-63DA-0C49-8A5C-5537357DD085}"/>
              </a:ext>
            </a:extLst>
          </p:cNvPr>
          <p:cNvSpPr txBox="1"/>
          <p:nvPr/>
        </p:nvSpPr>
        <p:spPr>
          <a:xfrm>
            <a:off x="0" y="0"/>
            <a:ext cx="913231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the “New Creation” we are  ––  HOLINESS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Do not be unequally yoked with unbelievers....  </a:t>
            </a:r>
            <a:r>
              <a:rPr lang="en-AU" sz="2400" b="1" u="sng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Be Separate.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BACE6F-70A7-354F-ACE7-3F588FD1B7D9}"/>
              </a:ext>
            </a:extLst>
          </p:cNvPr>
          <p:cNvSpPr txBox="1"/>
          <p:nvPr/>
        </p:nvSpPr>
        <p:spPr>
          <a:xfrm>
            <a:off x="-5376" y="729461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“unequally yoked” is harnessing 2 different species together.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a different species to unbelievers.  A new creation.  Born again.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45C9BB-0C53-094E-BFF2-C5D5549B8FFE}"/>
              </a:ext>
            </a:extLst>
          </p:cNvPr>
          <p:cNvSpPr txBox="1"/>
          <p:nvPr/>
        </p:nvSpPr>
        <p:spPr>
          <a:xfrm>
            <a:off x="-5376" y="1237292"/>
            <a:ext cx="9132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Partnership;  Fellowship;  Accord;  Portion;  Agreement</a:t>
            </a:r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BB855C-1B15-1C43-A83A-4C3A1EB9EC60}"/>
              </a:ext>
            </a:extLst>
          </p:cNvPr>
          <p:cNvSpPr/>
          <p:nvPr/>
        </p:nvSpPr>
        <p:spPr>
          <a:xfrm>
            <a:off x="-7220" y="1660528"/>
            <a:ext cx="6074325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partnership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righteousness with lawlessness?</a:t>
            </a:r>
            <a:r>
              <a:rPr lang="en-AU" dirty="0"/>
              <a:t>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E8156A-30A1-AF45-8C09-9D5AB33093D2}"/>
              </a:ext>
            </a:extLst>
          </p:cNvPr>
          <p:cNvSpPr txBox="1"/>
          <p:nvPr/>
        </p:nvSpPr>
        <p:spPr>
          <a:xfrm>
            <a:off x="6055418" y="1485313"/>
            <a:ext cx="30598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of common goals and activities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E3FB22-F01C-6C42-956E-2870C2AF8E2C}"/>
              </a:ext>
            </a:extLst>
          </p:cNvPr>
          <p:cNvSpPr txBox="1"/>
          <p:nvPr/>
        </p:nvSpPr>
        <p:spPr>
          <a:xfrm>
            <a:off x="-9499" y="2104170"/>
            <a:ext cx="9136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disciple’s goal:  Worship;  Grow in faith;  Serve God;  Obedience;  Share Faith 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A74EBD-6CC1-B84D-B77F-2DB19705FB1F}"/>
              </a:ext>
            </a:extLst>
          </p:cNvPr>
          <p:cNvSpPr/>
          <p:nvPr/>
        </p:nvSpPr>
        <p:spPr>
          <a:xfrm>
            <a:off x="-30454" y="2486219"/>
            <a:ext cx="4585392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fellowship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light with darkness?</a:t>
            </a:r>
            <a:r>
              <a:rPr lang="en-AU" dirty="0"/>
              <a:t>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8C3CAE-849E-2244-A246-DCB056806B39}"/>
              </a:ext>
            </a:extLst>
          </p:cNvPr>
          <p:cNvSpPr txBox="1"/>
          <p:nvPr/>
        </p:nvSpPr>
        <p:spPr>
          <a:xfrm>
            <a:off x="4550814" y="2474528"/>
            <a:ext cx="4564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 union – brotherly bond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E4E17A2-5729-F045-B2CB-130B1E43B694}"/>
              </a:ext>
            </a:extLst>
          </p:cNvPr>
          <p:cNvSpPr/>
          <p:nvPr/>
        </p:nvSpPr>
        <p:spPr>
          <a:xfrm>
            <a:off x="-22141" y="2860291"/>
            <a:ext cx="4585392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Christ with Belial?</a:t>
            </a:r>
            <a:r>
              <a:rPr lang="en-AU" dirty="0"/>
              <a:t> 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187A9B-B523-BB48-AF59-AFD8BBC046A4}"/>
              </a:ext>
            </a:extLst>
          </p:cNvPr>
          <p:cNvSpPr txBox="1"/>
          <p:nvPr/>
        </p:nvSpPr>
        <p:spPr>
          <a:xfrm>
            <a:off x="4550814" y="2848601"/>
            <a:ext cx="4564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harmony / agreement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AAA9CA-AD98-C44F-A118-D9A59C2EFF9E}"/>
              </a:ext>
            </a:extLst>
          </p:cNvPr>
          <p:cNvSpPr txBox="1"/>
          <p:nvPr/>
        </p:nvSpPr>
        <p:spPr>
          <a:xfrm>
            <a:off x="5815" y="3199164"/>
            <a:ext cx="913149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diametrically opposed to other religions / spirituality / gods / mysticism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CF65E12-088C-EB4E-83AC-0FA2774162E2}"/>
              </a:ext>
            </a:extLst>
          </p:cNvPr>
          <p:cNvSpPr/>
          <p:nvPr/>
        </p:nvSpPr>
        <p:spPr>
          <a:xfrm>
            <a:off x="-437" y="3567248"/>
            <a:ext cx="6060934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does a believer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an unbeliever?</a:t>
            </a:r>
            <a:r>
              <a:rPr lang="en-AU" dirty="0"/>
              <a:t>  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A69635-E1D6-304B-8BC8-4B22826A6BC6}"/>
              </a:ext>
            </a:extLst>
          </p:cNvPr>
          <p:cNvSpPr txBox="1"/>
          <p:nvPr/>
        </p:nvSpPr>
        <p:spPr>
          <a:xfrm>
            <a:off x="-10246" y="3910355"/>
            <a:ext cx="913149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share a glorious future with Christ.  Unbelievers await judgment.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B059EA8-2858-A943-A9F8-A6222A14CB85}"/>
              </a:ext>
            </a:extLst>
          </p:cNvPr>
          <p:cNvSpPr/>
          <p:nvPr/>
        </p:nvSpPr>
        <p:spPr>
          <a:xfrm>
            <a:off x="-17063" y="4265517"/>
            <a:ext cx="5652120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agreement has the temple of God with idols?</a:t>
            </a:r>
            <a:r>
              <a:rPr lang="en-AU" dirty="0"/>
              <a:t>  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AF64F4-57A0-B442-89CD-1CFE39E116F8}"/>
              </a:ext>
            </a:extLst>
          </p:cNvPr>
          <p:cNvSpPr txBox="1"/>
          <p:nvPr/>
        </p:nvSpPr>
        <p:spPr>
          <a:xfrm>
            <a:off x="5656407" y="4261764"/>
            <a:ext cx="33630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the Temple of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FB0B6B-93EF-2B47-9D46-C2BC8000CB4B}"/>
              </a:ext>
            </a:extLst>
          </p:cNvPr>
          <p:cNvSpPr txBox="1"/>
          <p:nvPr/>
        </p:nvSpPr>
        <p:spPr>
          <a:xfrm>
            <a:off x="-437" y="4712712"/>
            <a:ext cx="3475254" cy="40011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“Separation” isn’t “isolation”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5DEE80-7EBA-2642-8EB8-DF8E40B0E581}"/>
              </a:ext>
            </a:extLst>
          </p:cNvPr>
          <p:cNvSpPr txBox="1"/>
          <p:nvPr/>
        </p:nvSpPr>
        <p:spPr>
          <a:xfrm>
            <a:off x="3474817" y="4704894"/>
            <a:ext cx="566249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tied to an unbeliever, but do be present.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DA4653-CA30-E444-8BC0-959778F0E796}"/>
              </a:ext>
            </a:extLst>
          </p:cNvPr>
          <p:cNvSpPr txBox="1"/>
          <p:nvPr/>
        </p:nvSpPr>
        <p:spPr>
          <a:xfrm>
            <a:off x="25905" y="5062142"/>
            <a:ext cx="909852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marriage; business partnerships;  employment contracts that limit expression of faith;  very close friendships;  other religions / spirituality;  government commitments</a:t>
            </a:r>
          </a:p>
        </p:txBody>
      </p:sp>
    </p:spTree>
    <p:extLst>
      <p:ext uri="{BB962C8B-B14F-4D97-AF65-F5344CB8AC3E}">
        <p14:creationId xmlns:p14="http://schemas.microsoft.com/office/powerpoint/2010/main" val="1854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Corinthians  6:14 – 7:1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75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 not be unequally yoked with unbelievers.  For what partnership has righteousness with lawlessness?  Or what fellowship has light with darkness?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What accord has Christ with Belial?  Or what portion does a believer share with an unbeliever?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What agreement has the temple of God with idols?  For we are the temple of the living God;  as God said,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</a:t>
            </a:r>
            <a:endParaRPr lang="en-GB" sz="27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683568" y="0"/>
            <a:ext cx="846043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540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 will make my dwelling among them and walk among them, </a:t>
            </a:r>
          </a:p>
          <a:p>
            <a:pPr marL="2540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will be their God, </a:t>
            </a:r>
          </a:p>
          <a:p>
            <a:pPr marL="2540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they shall be my people. </a:t>
            </a:r>
          </a:p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go out from their midst, </a:t>
            </a:r>
          </a:p>
          <a:p>
            <a:pPr marL="2540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 separate from them, says the Lord, </a:t>
            </a:r>
          </a:p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touch no unclean thing; </a:t>
            </a:r>
          </a:p>
          <a:p>
            <a:pPr marL="2540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I will welcome you, </a:t>
            </a:r>
          </a:p>
          <a:p>
            <a:pPr marL="2540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will be a father to you, </a:t>
            </a:r>
          </a:p>
          <a:p>
            <a:pPr marL="2540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you shall be sons and daughters to me, </a:t>
            </a:r>
          </a:p>
          <a:p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says the Lord Almighty.”</a:t>
            </a:r>
            <a:endParaRPr lang="en-GB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017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312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Since we have these promises, beloved, let us cleanse ourselves from every defilement of body and spirit, bringing holiness to completion in the fear of God.</a:t>
            </a:r>
            <a:endParaRPr lang="en-GB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54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ullock plow">
            <a:extLst>
              <a:ext uri="{FF2B5EF4-FFF2-40B4-BE49-F238E27FC236}">
                <a16:creationId xmlns:a16="http://schemas.microsoft.com/office/drawing/2014/main" id="{915DA769-BADD-714A-959F-17973C542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92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67846C-63DA-0C49-8A5C-5537357DD085}"/>
              </a:ext>
            </a:extLst>
          </p:cNvPr>
          <p:cNvSpPr txBox="1"/>
          <p:nvPr/>
        </p:nvSpPr>
        <p:spPr>
          <a:xfrm>
            <a:off x="0" y="0"/>
            <a:ext cx="913231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the “New Creation” we are  ––  HOLINESS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Do not be unequally yoked with unbelievers....  Be Separate.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BACE6F-70A7-354F-ACE7-3F588FD1B7D9}"/>
              </a:ext>
            </a:extLst>
          </p:cNvPr>
          <p:cNvSpPr txBox="1"/>
          <p:nvPr/>
        </p:nvSpPr>
        <p:spPr>
          <a:xfrm>
            <a:off x="-5376" y="729461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“unequally yoked” isn’t about “size” or “maturity”.  It’s harnessing 2 different species together.</a:t>
            </a:r>
          </a:p>
        </p:txBody>
      </p:sp>
    </p:spTree>
    <p:extLst>
      <p:ext uri="{BB962C8B-B14F-4D97-AF65-F5344CB8AC3E}">
        <p14:creationId xmlns:p14="http://schemas.microsoft.com/office/powerpoint/2010/main" val="101529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39D02ED-047E-5E4B-A291-A7C261D98E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2" t="8791" r="12381" b="2317"/>
          <a:stretch/>
        </p:blipFill>
        <p:spPr bwMode="auto">
          <a:xfrm>
            <a:off x="0" y="0"/>
            <a:ext cx="5004048" cy="352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6DD1D72-9BB1-6A4A-906E-0AEF73DAEC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0" t="37189" r="6785" b="16826"/>
          <a:stretch/>
        </p:blipFill>
        <p:spPr bwMode="auto">
          <a:xfrm>
            <a:off x="0" y="3087000"/>
            <a:ext cx="6840000" cy="26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87D3A24-C7F2-6D4C-8998-B9EEDC5CE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456" y="2041827"/>
            <a:ext cx="4896544" cy="367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9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767846C-63DA-0C49-8A5C-5537357DD085}"/>
              </a:ext>
            </a:extLst>
          </p:cNvPr>
          <p:cNvSpPr txBox="1"/>
          <p:nvPr/>
        </p:nvSpPr>
        <p:spPr>
          <a:xfrm>
            <a:off x="0" y="0"/>
            <a:ext cx="913231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the “New Creation” we are  ––  HOLINESS</a:t>
            </a:r>
          </a:p>
          <a:p>
            <a:pPr algn="ctr"/>
            <a:r>
              <a:rPr lang="en-AU" sz="24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Do not be unequally yoked with unbelievers....  Be Separate.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BACE6F-70A7-354F-ACE7-3F588FD1B7D9}"/>
              </a:ext>
            </a:extLst>
          </p:cNvPr>
          <p:cNvSpPr txBox="1"/>
          <p:nvPr/>
        </p:nvSpPr>
        <p:spPr>
          <a:xfrm>
            <a:off x="-5376" y="729461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“unequally yoked” is harnessing 2 different species together.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a different species to unbelievers.  A new creation.  Born again.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we were born again, we were children of the Devil.  Now children of God.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45C9BB-0C53-094E-BFF2-C5D5549B8FFE}"/>
              </a:ext>
            </a:extLst>
          </p:cNvPr>
          <p:cNvSpPr txBox="1"/>
          <p:nvPr/>
        </p:nvSpPr>
        <p:spPr>
          <a:xfrm>
            <a:off x="11687" y="1633364"/>
            <a:ext cx="9132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Partnership;  Fellowship;  Accord;  Portion;  Agreement</a:t>
            </a:r>
            <a:endParaRPr lang="en-AU" sz="200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BB855C-1B15-1C43-A83A-4C3A1EB9EC60}"/>
              </a:ext>
            </a:extLst>
          </p:cNvPr>
          <p:cNvSpPr/>
          <p:nvPr/>
        </p:nvSpPr>
        <p:spPr>
          <a:xfrm>
            <a:off x="9843" y="2056600"/>
            <a:ext cx="6074325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partnership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righteousness with lawlessness?</a:t>
            </a:r>
            <a:r>
              <a:rPr lang="en-AU" dirty="0"/>
              <a:t>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E8156A-30A1-AF45-8C09-9D5AB33093D2}"/>
              </a:ext>
            </a:extLst>
          </p:cNvPr>
          <p:cNvSpPr txBox="1"/>
          <p:nvPr/>
        </p:nvSpPr>
        <p:spPr>
          <a:xfrm>
            <a:off x="6072481" y="1881385"/>
            <a:ext cx="30598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of common goals and activities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7E3FB22-F01C-6C42-956E-2870C2AF8E2C}"/>
              </a:ext>
            </a:extLst>
          </p:cNvPr>
          <p:cNvSpPr txBox="1"/>
          <p:nvPr/>
        </p:nvSpPr>
        <p:spPr>
          <a:xfrm>
            <a:off x="7564" y="2500242"/>
            <a:ext cx="9136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disciple’s goal:  Worship;  Grow in faith;  Serve God;  Obedience;  Share Faith 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A74EBD-6CC1-B84D-B77F-2DB19705FB1F}"/>
              </a:ext>
            </a:extLst>
          </p:cNvPr>
          <p:cNvSpPr/>
          <p:nvPr/>
        </p:nvSpPr>
        <p:spPr>
          <a:xfrm>
            <a:off x="-13391" y="2882291"/>
            <a:ext cx="4585392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fellowship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light with darkness?</a:t>
            </a:r>
            <a:r>
              <a:rPr lang="en-AU" dirty="0"/>
              <a:t>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8C3CAE-849E-2244-A246-DCB056806B39}"/>
              </a:ext>
            </a:extLst>
          </p:cNvPr>
          <p:cNvSpPr txBox="1"/>
          <p:nvPr/>
        </p:nvSpPr>
        <p:spPr>
          <a:xfrm>
            <a:off x="4567877" y="2870600"/>
            <a:ext cx="4564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 union – brotherly bond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E4E17A2-5729-F045-B2CB-130B1E43B694}"/>
              </a:ext>
            </a:extLst>
          </p:cNvPr>
          <p:cNvSpPr/>
          <p:nvPr/>
        </p:nvSpPr>
        <p:spPr>
          <a:xfrm>
            <a:off x="-5078" y="3256363"/>
            <a:ext cx="4585392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has Christ with Belial?</a:t>
            </a:r>
            <a:r>
              <a:rPr lang="en-AU" dirty="0"/>
              <a:t> 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187A9B-B523-BB48-AF59-AFD8BBC046A4}"/>
              </a:ext>
            </a:extLst>
          </p:cNvPr>
          <p:cNvSpPr txBox="1"/>
          <p:nvPr/>
        </p:nvSpPr>
        <p:spPr>
          <a:xfrm>
            <a:off x="4567877" y="3244673"/>
            <a:ext cx="456443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harmony / agreement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AAA9CA-AD98-C44F-A118-D9A59C2EFF9E}"/>
              </a:ext>
            </a:extLst>
          </p:cNvPr>
          <p:cNvSpPr txBox="1"/>
          <p:nvPr/>
        </p:nvSpPr>
        <p:spPr>
          <a:xfrm>
            <a:off x="22878" y="3595236"/>
            <a:ext cx="913149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diametrically opposed to other religions / spirituality / gods / mysticism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CF65E12-088C-EB4E-83AC-0FA2774162E2}"/>
              </a:ext>
            </a:extLst>
          </p:cNvPr>
          <p:cNvSpPr/>
          <p:nvPr/>
        </p:nvSpPr>
        <p:spPr>
          <a:xfrm>
            <a:off x="16626" y="3963320"/>
            <a:ext cx="6060934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does a believer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an unbeliever?</a:t>
            </a:r>
            <a:r>
              <a:rPr lang="en-AU" dirty="0"/>
              <a:t>  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A69635-E1D6-304B-8BC8-4B22826A6BC6}"/>
              </a:ext>
            </a:extLst>
          </p:cNvPr>
          <p:cNvSpPr txBox="1"/>
          <p:nvPr/>
        </p:nvSpPr>
        <p:spPr>
          <a:xfrm>
            <a:off x="6817" y="4306427"/>
            <a:ext cx="913149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share a glorious future with Christ.  Unbelievers await judgment.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B059EA8-2858-A943-A9F8-A6222A14CB85}"/>
              </a:ext>
            </a:extLst>
          </p:cNvPr>
          <p:cNvSpPr/>
          <p:nvPr/>
        </p:nvSpPr>
        <p:spPr>
          <a:xfrm>
            <a:off x="0" y="4661589"/>
            <a:ext cx="5652120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agreement has the temple of God with idols?</a:t>
            </a:r>
            <a:r>
              <a:rPr lang="en-AU" dirty="0"/>
              <a:t>    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AF64F4-57A0-B442-89CD-1CFE39E116F8}"/>
              </a:ext>
            </a:extLst>
          </p:cNvPr>
          <p:cNvSpPr txBox="1"/>
          <p:nvPr/>
        </p:nvSpPr>
        <p:spPr>
          <a:xfrm>
            <a:off x="5673470" y="4657836"/>
            <a:ext cx="33630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the Temple of God</a:t>
            </a:r>
          </a:p>
        </p:txBody>
      </p:sp>
    </p:spTree>
    <p:extLst>
      <p:ext uri="{BB962C8B-B14F-4D97-AF65-F5344CB8AC3E}">
        <p14:creationId xmlns:p14="http://schemas.microsoft.com/office/powerpoint/2010/main" val="93523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 animBg="1"/>
      <p:bldP spid="35" grpId="0"/>
      <p:bldP spid="37" grpId="0" animBg="1"/>
      <p:bldP spid="3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102194</TotalTime>
  <Words>1326</Words>
  <Application>Microsoft Macintosh PowerPoint</Application>
  <PresentationFormat>On-screen Show (16:10)</PresentationFormat>
  <Paragraphs>124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1721</cp:revision>
  <cp:lastPrinted>2020-01-25T05:32:18Z</cp:lastPrinted>
  <dcterms:created xsi:type="dcterms:W3CDTF">2016-11-04T06:28:01Z</dcterms:created>
  <dcterms:modified xsi:type="dcterms:W3CDTF">2020-01-26T09:27:10Z</dcterms:modified>
</cp:coreProperties>
</file>